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05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07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0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46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88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0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967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141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91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8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03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9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7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911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3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90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5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1174D25-2E2E-4026-B582-858AB48DFA81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266E513-5649-4BA0-888B-CE77B0F05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84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953959"/>
            <a:ext cx="8825658" cy="2677648"/>
          </a:xfrm>
        </p:spPr>
        <p:txBody>
          <a:bodyPr/>
          <a:lstStyle/>
          <a:p>
            <a:r>
              <a:rPr lang="en-US" dirty="0" smtClean="0"/>
              <a:t>Professional Practices In Software Houses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7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HYPER DEV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Hyper-Dev Solutions is a software company, assisting the industries of different countries through reliable software as well as tech services under the domains of web development, mobile application development, cloud computing,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chain,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designing with innovation. We are a team of ambitious software engineers devoted to solving real-world problems through our pragmatic approach to problem. We’ve been in this industry for many years, our every approach always has a deep analysis in order to deliver the reliable solution at any cost</a:t>
            </a:r>
          </a:p>
        </p:txBody>
      </p:sp>
    </p:spTree>
    <p:extLst>
      <p:ext uri="{BB962C8B-B14F-4D97-AF65-F5344CB8AC3E}">
        <p14:creationId xmlns:p14="http://schemas.microsoft.com/office/powerpoint/2010/main" val="3497476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 OF THE REPRESENTATIVE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had contacted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Salman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Irshad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who is the head of the development team and happens to lead a group of individuals to achieve the renowned accomplishments of the company. This meeting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was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held virtually via a Zoom meeting.</a:t>
            </a:r>
          </a:p>
        </p:txBody>
      </p:sp>
    </p:spTree>
    <p:extLst>
      <p:ext uri="{BB962C8B-B14F-4D97-AF65-F5344CB8AC3E}">
        <p14:creationId xmlns:p14="http://schemas.microsoft.com/office/powerpoint/2010/main" val="275678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MINUTES OF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inquired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the professional practices followed in his company, as well as how they address any difficulties faced while implementing these practices within the organization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Attendees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Khizer Jilani(19K-1057),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Sarmad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Jamal(19K-1116),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Mansoor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Butt(19K-1114)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911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 Items(Questions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1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b="1" dirty="0"/>
              <a:t>When did you get associated with this company and how has your experience with the company been</a:t>
            </a:r>
            <a:r>
              <a:rPr lang="en-US" b="1" dirty="0" smtClean="0"/>
              <a:t>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2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b="1" dirty="0"/>
              <a:t>How would you rate your Company’s culture and working environment?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3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b="1" dirty="0"/>
              <a:t>How would you describe the company culture?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4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b="1" dirty="0"/>
              <a:t>How do Employees embody the company values?</a:t>
            </a:r>
            <a:endParaRPr lang="en-US" dirty="0"/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5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b="1" dirty="0"/>
              <a:t>How do you address the concerns of employees who wish to see a change in the company’s management?</a:t>
            </a:r>
          </a:p>
          <a:p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71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 Items(Questions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QUESITON 6:</a:t>
            </a:r>
            <a:r>
              <a:rPr lang="en-US" b="1" dirty="0" smtClean="0"/>
              <a:t> How </a:t>
            </a:r>
            <a:r>
              <a:rPr lang="en-US" b="1" dirty="0"/>
              <a:t>do you enforce zero discrimination at your company?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7:</a:t>
            </a:r>
            <a:r>
              <a:rPr lang="en-US" dirty="0" smtClean="0"/>
              <a:t> </a:t>
            </a:r>
            <a:r>
              <a:rPr lang="en-US" b="1" dirty="0"/>
              <a:t>Based on your experience do you feel that male and female at your workplace are treated equally?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8:</a:t>
            </a:r>
            <a:r>
              <a:rPr lang="en-US" dirty="0" smtClean="0"/>
              <a:t> </a:t>
            </a:r>
            <a:r>
              <a:rPr lang="en-US" b="1" dirty="0"/>
              <a:t>Based on your experience do you feel that male and female at your workplace are treated equally?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9:</a:t>
            </a:r>
            <a:r>
              <a:rPr lang="en-US" dirty="0" smtClean="0"/>
              <a:t> </a:t>
            </a:r>
            <a:r>
              <a:rPr lang="en-US" b="1" dirty="0"/>
              <a:t>Do you think the organization prioritizes diversity and inclusivity within the workplace?</a:t>
            </a:r>
          </a:p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10:</a:t>
            </a:r>
            <a:r>
              <a:rPr lang="en-US" b="1" dirty="0" smtClean="0"/>
              <a:t> </a:t>
            </a:r>
            <a:r>
              <a:rPr lang="en-US" b="1" dirty="0"/>
              <a:t>Does the company have changes planned for the next few years?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752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nterview with Salman Irsha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574" y="424070"/>
            <a:ext cx="11277600" cy="5595730"/>
          </a:xfrm>
        </p:spPr>
      </p:pic>
    </p:spTree>
    <p:extLst>
      <p:ext uri="{BB962C8B-B14F-4D97-AF65-F5344CB8AC3E}">
        <p14:creationId xmlns:p14="http://schemas.microsoft.com/office/powerpoint/2010/main" val="247900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8383" y="2637182"/>
            <a:ext cx="10747513" cy="33498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800" dirty="0" smtClean="0"/>
              <a:t>THANK YOU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13606918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33</TotalTime>
  <Words>351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Times New Roman</vt:lpstr>
      <vt:lpstr>Wingdings</vt:lpstr>
      <vt:lpstr>Wingdings 3</vt:lpstr>
      <vt:lpstr>Ion Boardroom</vt:lpstr>
      <vt:lpstr>Professional Practices In Software Houses</vt:lpstr>
      <vt:lpstr>HYPER DEV SOLUTIONS</vt:lpstr>
      <vt:lpstr>INFO OF THE REPRESENTATIVE</vt:lpstr>
      <vt:lpstr>MINUTES OF MEETING</vt:lpstr>
      <vt:lpstr>Agenda Items(Questions)</vt:lpstr>
      <vt:lpstr>Agenda Items(Questions)(CONTINUED)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Professional Practices In Software Houses</dc:title>
  <dc:creator>Muhammad Khizer Jilani</dc:creator>
  <cp:lastModifiedBy>Muhammad Khizer Jilani</cp:lastModifiedBy>
  <cp:revision>5</cp:revision>
  <dcterms:created xsi:type="dcterms:W3CDTF">2022-12-08T04:11:37Z</dcterms:created>
  <dcterms:modified xsi:type="dcterms:W3CDTF">2022-12-08T04:44:49Z</dcterms:modified>
</cp:coreProperties>
</file>

<file path=docProps/thumbnail.jpeg>
</file>